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D5E9F1-56F6-FFC5-3B94-F56E027EC5B4}" v="275" dt="2025-10-20T02:25:08.4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55" d="100"/>
          <a:sy n="55" d="100"/>
        </p:scale>
        <p:origin x="90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neids.org/join-the-linq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7D44CA-857E-1094-6629-FB482C93B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00" y="1349"/>
            <a:ext cx="12196565" cy="68774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816" y="521558"/>
            <a:ext cx="9144000" cy="2387600"/>
          </a:xfrm>
        </p:spPr>
        <p:txBody>
          <a:bodyPr/>
          <a:lstStyle/>
          <a:p>
            <a:r>
              <a:rPr lang="en-US" dirty="0"/>
              <a:t>NNEIDS Fall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816" y="3430540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ID Week 2025</a:t>
            </a:r>
          </a:p>
          <a:p>
            <a:r>
              <a:rPr lang="en-US" dirty="0"/>
              <a:t>October 20, 2025</a:t>
            </a:r>
          </a:p>
          <a:p>
            <a:r>
              <a:rPr lang="en-US" dirty="0"/>
              <a:t>Atlanta, GA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5B242-46F2-8A94-DBD7-D012627F6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CE06F5-B951-8576-4AA7-396E2DA73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00" y="1349"/>
            <a:ext cx="12196565" cy="6877464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8D30E66C-2E51-17FC-4C82-71394E96C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</a:t>
            </a:r>
          </a:p>
        </p:txBody>
      </p:sp>
      <p:pic>
        <p:nvPicPr>
          <p:cNvPr id="12" name="Picture 11" descr="A pie chart with different colored circles&#10;&#10;AI-generated content may be incorrect.">
            <a:extLst>
              <a:ext uri="{FF2B5EF4-FFF2-40B4-BE49-F238E27FC236}">
                <a16:creationId xmlns:a16="http://schemas.microsoft.com/office/drawing/2014/main" id="{06578737-687E-9E1D-F3E8-A9A482C10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694" y="1641624"/>
            <a:ext cx="4295707" cy="3574754"/>
          </a:xfrm>
          <a:prstGeom prst="rect">
            <a:avLst/>
          </a:prstGeom>
        </p:spPr>
      </p:pic>
      <p:pic>
        <p:nvPicPr>
          <p:cNvPr id="13" name="Picture 12" descr="A pie chart with a number of different colored parts&#10;&#10;AI-generated content may be incorrect.">
            <a:extLst>
              <a:ext uri="{FF2B5EF4-FFF2-40B4-BE49-F238E27FC236}">
                <a16:creationId xmlns:a16="http://schemas.microsoft.com/office/drawing/2014/main" id="{7B210912-B8C4-347A-3FD9-758E2C3FB2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472" y="1690961"/>
            <a:ext cx="4781689" cy="352541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AEAD1B-D09B-78C4-95A8-6E08697CDF52}"/>
              </a:ext>
            </a:extLst>
          </p:cNvPr>
          <p:cNvSpPr txBox="1"/>
          <p:nvPr/>
        </p:nvSpPr>
        <p:spPr>
          <a:xfrm>
            <a:off x="1963539" y="5564353"/>
            <a:ext cx="770569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dirty="0"/>
              <a:t>23 total members as of 10/20/2025</a:t>
            </a:r>
          </a:p>
        </p:txBody>
      </p:sp>
    </p:spTree>
    <p:extLst>
      <p:ext uri="{BB962C8B-B14F-4D97-AF65-F5344CB8AC3E}">
        <p14:creationId xmlns:p14="http://schemas.microsoft.com/office/powerpoint/2010/main" val="84946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908A5-24F1-B72B-1FC4-5596C6F9B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E143F1-44C9-E730-D6D8-6115DB8D2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00" y="1349"/>
            <a:ext cx="12196565" cy="6877464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CFB3A60A-FA1E-5BA2-9FAD-FBDE34C1E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traffic</a:t>
            </a:r>
          </a:p>
        </p:txBody>
      </p:sp>
      <p:pic>
        <p:nvPicPr>
          <p:cNvPr id="2" name="Picture 1" descr="A screenshot of a graph&#10;&#10;AI-generated content may be incorrect.">
            <a:extLst>
              <a:ext uri="{FF2B5EF4-FFF2-40B4-BE49-F238E27FC236}">
                <a16:creationId xmlns:a16="http://schemas.microsoft.com/office/drawing/2014/main" id="{7CCCCC1B-1410-FF4D-C37F-94970A2B3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7513" y="707180"/>
            <a:ext cx="5107722" cy="5443641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3C2D4EE-0269-2ECE-473C-7DA9C284C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83" y="1534964"/>
            <a:ext cx="4937942" cy="484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019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C046F-FEE3-F9A0-8872-E6B15126A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2B51B0-2CF3-B994-0475-4D5568AD4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00" y="1349"/>
            <a:ext cx="12196565" cy="6877464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019FC86A-D0F7-4269-498F-C7FE8D61E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to the LINQ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1E9108-7698-0FD0-443F-FFA28CFDBC1E}"/>
              </a:ext>
            </a:extLst>
          </p:cNvPr>
          <p:cNvSpPr txBox="1"/>
          <p:nvPr/>
        </p:nvSpPr>
        <p:spPr>
          <a:xfrm>
            <a:off x="1220990" y="1390847"/>
            <a:ext cx="973685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The </a:t>
            </a:r>
            <a:r>
              <a:rPr lang="en-US" b="1" dirty="0"/>
              <a:t>L</a:t>
            </a:r>
            <a:r>
              <a:rPr lang="en-US" dirty="0"/>
              <a:t>istserv for </a:t>
            </a:r>
            <a:r>
              <a:rPr lang="en-US" b="1" dirty="0"/>
              <a:t>I</a:t>
            </a:r>
            <a:r>
              <a:rPr lang="en-US" dirty="0"/>
              <a:t>nformation, </a:t>
            </a:r>
            <a:r>
              <a:rPr lang="en-US" b="1" dirty="0"/>
              <a:t>N</a:t>
            </a:r>
            <a:r>
              <a:rPr lang="en-US" dirty="0"/>
              <a:t>etworking and </a:t>
            </a:r>
            <a:r>
              <a:rPr lang="en-US" b="1" dirty="0"/>
              <a:t>Q</a:t>
            </a:r>
            <a:r>
              <a:rPr lang="en-US" dirty="0"/>
              <a:t>ueries</a:t>
            </a:r>
            <a:endParaRPr lang="en-US"/>
          </a:p>
          <a:p>
            <a:endParaRPr lang="en-US" dirty="0"/>
          </a:p>
        </p:txBody>
      </p:sp>
      <p:pic>
        <p:nvPicPr>
          <p:cNvPr id="3" name="Picture 2" descr="A close up of a white background&#10;&#10;AI-generated content may be incorrect.">
            <a:extLst>
              <a:ext uri="{FF2B5EF4-FFF2-40B4-BE49-F238E27FC236}">
                <a16:creationId xmlns:a16="http://schemas.microsoft.com/office/drawing/2014/main" id="{7E574454-B46E-23A3-39F4-FDE9BB2FE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748" y="1906943"/>
            <a:ext cx="10931137" cy="20902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ECC569-B220-B8BD-3181-297F4205DE11}"/>
              </a:ext>
            </a:extLst>
          </p:cNvPr>
          <p:cNvSpPr txBox="1"/>
          <p:nvPr/>
        </p:nvSpPr>
        <p:spPr>
          <a:xfrm>
            <a:off x="2617373" y="4607860"/>
            <a:ext cx="694202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dirty="0">
                <a:ea typeface="+mn-lt"/>
                <a:cs typeface="+mn-lt"/>
                <a:hlinkClick r:id="rId4"/>
              </a:rPr>
              <a:t>https://nneids.org/join-the-linq/</a:t>
            </a:r>
            <a:endParaRPr lang="en-US" sz="3600" b="1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196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42</Words>
  <Application>Microsoft Office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NNEIDS Fall Update</vt:lpstr>
      <vt:lpstr>Membership</vt:lpstr>
      <vt:lpstr>Site traffic</vt:lpstr>
      <vt:lpstr>Welcome to the LINQ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Michael Madaio</cp:lastModifiedBy>
  <cp:revision>76</cp:revision>
  <dcterms:created xsi:type="dcterms:W3CDTF">2025-10-20T01:38:45Z</dcterms:created>
  <dcterms:modified xsi:type="dcterms:W3CDTF">2025-10-20T02:27:26Z</dcterms:modified>
</cp:coreProperties>
</file>